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8" r:id="rId3"/>
    <p:sldId id="259" r:id="rId4"/>
    <p:sldId id="261" r:id="rId5"/>
    <p:sldId id="263" r:id="rId6"/>
    <p:sldId id="264" r:id="rId7"/>
    <p:sldId id="265" r:id="rId8"/>
    <p:sldId id="266" r:id="rId9"/>
    <p:sldId id="267" r:id="rId10"/>
    <p:sldId id="262" r:id="rId11"/>
    <p:sldId id="268" r:id="rId12"/>
    <p:sldId id="269" r:id="rId13"/>
    <p:sldId id="270" r:id="rId14"/>
    <p:sldId id="260" r:id="rId15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59" d="100"/>
          <a:sy n="59" d="100"/>
        </p:scale>
        <p:origin x="86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D91A6DFF-8510-C500-CEC3-756B1BDA86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01A4D70-395F-F4B9-5FE9-42577B8DDF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645C0-0030-3A4F-AC87-AA7E15384AB9}" type="datetimeFigureOut">
              <a:rPr lang="es-EC" smtClean="0"/>
              <a:t>3/2/2026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306E421-EB67-9068-6FCF-C3D8650472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185F293-F04E-38A1-5E10-596EC07941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C9B5C5-C7D3-7D4A-9831-7FEA362E93C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60105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BC4A6-58CE-1A42-AEBC-3C083FC98C1B}" type="datetimeFigureOut">
              <a:rPr lang="es-EC" smtClean="0"/>
              <a:t>3/2/2026</a:t>
            </a:fld>
            <a:endParaRPr lang="es-EC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156A32-C3AE-EA4D-B481-059ABDF01A9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0286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156A32-C3AE-EA4D-B481-059ABDF01A91}" type="slidenum">
              <a:rPr lang="es-EC" smtClean="0"/>
              <a:t>1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680167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6509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01302B-0616-B5D3-ECCE-058359531D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EC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564C63-B3AA-E309-2194-D7C6374C4A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628214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96AE4F-68D1-58AE-399B-ED8C89DF6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EC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6928AC-CA04-C1F1-2338-F8DD866ED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70968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971046-1272-8636-CC1B-A5B2B5596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FCEA2A2-3047-E9CF-D9C0-D7ECFDD7B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3B75996-A587-378E-DE5E-1F84AABA67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402C6AF-B09D-E163-89D5-6FB3422FE8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F42A881-5142-C8A1-11A9-419C2BCD66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52138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7582DDE6-59BE-A35B-00AF-21C442A86E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766218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GRACIAS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72597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1770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49" r:id="rId2"/>
    <p:sldLayoutId id="2147483650" r:id="rId3"/>
    <p:sldLayoutId id="2147483653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5112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034B74-3D60-49FA-8B02-3ACD2331A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125639"/>
            <a:ext cx="11081657" cy="984704"/>
          </a:xfrm>
        </p:spPr>
        <p:txBody>
          <a:bodyPr/>
          <a:lstStyle/>
          <a:p>
            <a:pPr algn="ctr"/>
            <a:r>
              <a:rPr lang="es-EC" sz="5400" b="1" dirty="0"/>
              <a:t>Empleabilidad: Aspectos fundamentales</a:t>
            </a:r>
            <a:endParaRPr lang="es-EC" sz="5400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1E2B22CC-0927-414C-A391-00F0669D51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2" y="1103306"/>
            <a:ext cx="9666512" cy="5609991"/>
          </a:xfrm>
        </p:spPr>
      </p:pic>
    </p:spTree>
    <p:extLst>
      <p:ext uri="{BB962C8B-B14F-4D97-AF65-F5344CB8AC3E}">
        <p14:creationId xmlns:p14="http://schemas.microsoft.com/office/powerpoint/2010/main" val="3444291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034B74-3D60-49FA-8B02-3ACD2331A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125639"/>
            <a:ext cx="11081657" cy="984704"/>
          </a:xfrm>
        </p:spPr>
        <p:txBody>
          <a:bodyPr/>
          <a:lstStyle/>
          <a:p>
            <a:pPr algn="ctr"/>
            <a:r>
              <a:rPr lang="es-EC" sz="5400" b="1" dirty="0"/>
              <a:t>Valoración UTPL:</a:t>
            </a:r>
            <a:endParaRPr lang="es-EC" sz="5400" dirty="0"/>
          </a:p>
        </p:txBody>
      </p:sp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3DB8DE56-4C9B-42C8-81A0-BA999BE960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5285" y="922110"/>
            <a:ext cx="10406743" cy="5097690"/>
          </a:xfrm>
        </p:spPr>
      </p:pic>
    </p:spTree>
    <p:extLst>
      <p:ext uri="{BB962C8B-B14F-4D97-AF65-F5344CB8AC3E}">
        <p14:creationId xmlns:p14="http://schemas.microsoft.com/office/powerpoint/2010/main" val="3151392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034B74-3D60-49FA-8B02-3ACD2331A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78039"/>
            <a:ext cx="11081657" cy="984704"/>
          </a:xfrm>
        </p:spPr>
        <p:txBody>
          <a:bodyPr/>
          <a:lstStyle/>
          <a:p>
            <a:pPr algn="ctr"/>
            <a:r>
              <a:rPr lang="es-EC" sz="5400" b="1" dirty="0"/>
              <a:t>Valoración UTPL:</a:t>
            </a:r>
            <a:endParaRPr lang="es-EC" sz="5400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66887719-4F69-41D2-8209-DFAC06E0FC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9856" y="1564368"/>
            <a:ext cx="10432288" cy="4455432"/>
          </a:xfrm>
        </p:spPr>
      </p:pic>
    </p:spTree>
    <p:extLst>
      <p:ext uri="{BB962C8B-B14F-4D97-AF65-F5344CB8AC3E}">
        <p14:creationId xmlns:p14="http://schemas.microsoft.com/office/powerpoint/2010/main" val="670000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034B74-3D60-49FA-8B02-3ACD2331A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78039"/>
            <a:ext cx="11081657" cy="984704"/>
          </a:xfrm>
        </p:spPr>
        <p:txBody>
          <a:bodyPr/>
          <a:lstStyle/>
          <a:p>
            <a:pPr algn="ctr"/>
            <a:r>
              <a:rPr lang="es-EC" sz="5400" b="1" dirty="0"/>
              <a:t>Valoración UTPL:</a:t>
            </a:r>
            <a:endParaRPr lang="es-EC" sz="5400" dirty="0"/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B6E1A791-C3B8-4F44-8871-5ED531E77E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784" y="1270454"/>
            <a:ext cx="10248429" cy="4738460"/>
          </a:xfrm>
        </p:spPr>
      </p:pic>
    </p:spTree>
    <p:extLst>
      <p:ext uri="{BB962C8B-B14F-4D97-AF65-F5344CB8AC3E}">
        <p14:creationId xmlns:p14="http://schemas.microsoft.com/office/powerpoint/2010/main" val="46145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7FB99F-8350-B089-8126-7FE7E8A8E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828561"/>
            <a:ext cx="10515600" cy="1325563"/>
          </a:xfrm>
        </p:spPr>
        <p:txBody>
          <a:bodyPr/>
          <a:lstStyle/>
          <a:p>
            <a:r>
              <a:rPr lang="es-MX" dirty="0"/>
              <a:t>Agradecemos su atención y reiteramos nuestro compromiso permanente con usted, valoramos su opinión como eje fundamental de mejora.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019094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A41B71-1D0C-F484-ECA3-3817EFD44B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5163"/>
            <a:ext cx="9144000" cy="2387600"/>
          </a:xfrm>
        </p:spPr>
        <p:txBody>
          <a:bodyPr/>
          <a:lstStyle/>
          <a:p>
            <a:r>
              <a:rPr lang="es-EC" sz="5400" b="1" dirty="0"/>
              <a:t>Pedagogía de las Ciencias Experimentales (Pedagogía de la Química y Biología)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43BEC0E-1FF8-9C1F-D78E-8BC6F38C03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C" sz="4800" b="1" dirty="0">
                <a:latin typeface="+mj-lt"/>
                <a:ea typeface="+mj-ea"/>
                <a:cs typeface="+mj-cs"/>
              </a:rPr>
              <a:t>Informe de Seguimiento al Graduado 2025</a:t>
            </a:r>
          </a:p>
        </p:txBody>
      </p:sp>
    </p:spTree>
    <p:extLst>
      <p:ext uri="{BB962C8B-B14F-4D97-AF65-F5344CB8AC3E}">
        <p14:creationId xmlns:p14="http://schemas.microsoft.com/office/powerpoint/2010/main" val="2300097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BCA1FA-0AB2-E4DE-62D1-541FAE2FD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286" y="365125"/>
            <a:ext cx="10515600" cy="843189"/>
          </a:xfrm>
        </p:spPr>
        <p:txBody>
          <a:bodyPr/>
          <a:lstStyle/>
          <a:p>
            <a:pPr algn="ctr"/>
            <a:r>
              <a:rPr lang="es-EC" sz="5400" b="1" dirty="0"/>
              <a:t>Datos personales: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0533CEB7-FE3F-4FDB-8E14-455A310167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8086" y="1912710"/>
            <a:ext cx="4844143" cy="4676726"/>
          </a:xfr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7D7A45D-C0D4-4B10-98E9-0B15CB8CB0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7003" y="1912710"/>
            <a:ext cx="6444850" cy="4676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842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BCA1FA-0AB2-E4DE-62D1-541FAE2FD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286" y="365125"/>
            <a:ext cx="10515600" cy="843189"/>
          </a:xfrm>
        </p:spPr>
        <p:txBody>
          <a:bodyPr/>
          <a:lstStyle/>
          <a:p>
            <a:pPr algn="ctr"/>
            <a:r>
              <a:rPr lang="es-EC" sz="5400" b="1" dirty="0"/>
              <a:t>Afinidad UTPL:</a:t>
            </a:r>
          </a:p>
        </p:txBody>
      </p:sp>
      <p:pic>
        <p:nvPicPr>
          <p:cNvPr id="10" name="Marcador de contenido 9">
            <a:extLst>
              <a:ext uri="{FF2B5EF4-FFF2-40B4-BE49-F238E27FC236}">
                <a16:creationId xmlns:a16="http://schemas.microsoft.com/office/drawing/2014/main" id="{C4113825-A3A2-47CD-9B8E-3D5A785737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7000" y="1208314"/>
            <a:ext cx="7503827" cy="4931724"/>
          </a:xfrm>
        </p:spPr>
      </p:pic>
    </p:spTree>
    <p:extLst>
      <p:ext uri="{BB962C8B-B14F-4D97-AF65-F5344CB8AC3E}">
        <p14:creationId xmlns:p14="http://schemas.microsoft.com/office/powerpoint/2010/main" val="781280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BCA1FA-0AB2-E4DE-62D1-541FAE2FD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286" y="365125"/>
            <a:ext cx="10515600" cy="843189"/>
          </a:xfrm>
        </p:spPr>
        <p:txBody>
          <a:bodyPr/>
          <a:lstStyle/>
          <a:p>
            <a:pPr algn="ctr"/>
            <a:r>
              <a:rPr lang="es-EC" sz="5400" b="1" dirty="0"/>
              <a:t>Afinidad UTPL: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D36353E5-1B4E-446B-BAF7-0530F9EA6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924" y="1894114"/>
            <a:ext cx="7138905" cy="338545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F012877A-CD71-4073-83F0-30F0DFF1A4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5829" y="1980998"/>
            <a:ext cx="4582885" cy="2896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416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BCA1FA-0AB2-E4DE-62D1-541FAE2FD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286" y="365125"/>
            <a:ext cx="10515600" cy="843189"/>
          </a:xfrm>
        </p:spPr>
        <p:txBody>
          <a:bodyPr/>
          <a:lstStyle/>
          <a:p>
            <a:pPr algn="ctr"/>
            <a:r>
              <a:rPr lang="es-EC" sz="5400" b="1" dirty="0"/>
              <a:t>Datos académicos: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C101423-D184-4311-8EA7-CAF49D14B9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4" y="1309391"/>
            <a:ext cx="11755491" cy="4239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37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BCA1FA-0AB2-E4DE-62D1-541FAE2FD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286" y="214951"/>
            <a:ext cx="10515600" cy="843189"/>
          </a:xfrm>
        </p:spPr>
        <p:txBody>
          <a:bodyPr/>
          <a:lstStyle/>
          <a:p>
            <a:pPr algn="ctr"/>
            <a:r>
              <a:rPr lang="es-EC" sz="5400" b="1" dirty="0"/>
              <a:t>Datos académicos: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6B2D706-C367-47F4-9921-4FC681227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286" y="1058140"/>
            <a:ext cx="11123974" cy="4995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694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BCA1FA-0AB2-E4DE-62D1-541FAE2FD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286" y="214951"/>
            <a:ext cx="10515600" cy="843189"/>
          </a:xfrm>
        </p:spPr>
        <p:txBody>
          <a:bodyPr/>
          <a:lstStyle/>
          <a:p>
            <a:pPr algn="ctr"/>
            <a:r>
              <a:rPr lang="es-EC" sz="5400" b="1" dirty="0"/>
              <a:t>Datos académicos: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382FF83-40CF-4344-B28D-EDE40A503B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9993" y="1495155"/>
            <a:ext cx="9412013" cy="3867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388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BCA1FA-0AB2-E4DE-62D1-541FAE2FD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286" y="214951"/>
            <a:ext cx="10515600" cy="843189"/>
          </a:xfrm>
        </p:spPr>
        <p:txBody>
          <a:bodyPr/>
          <a:lstStyle/>
          <a:p>
            <a:pPr algn="ctr"/>
            <a:r>
              <a:rPr lang="es-EC" sz="5400" b="1" dirty="0"/>
              <a:t>Datos académicos: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AB41FB1-41B6-4396-8DE3-A295483BB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123" y="1271286"/>
            <a:ext cx="11669754" cy="431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8528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74</Words>
  <Application>Microsoft Office PowerPoint</Application>
  <PresentationFormat>Panorámica</PresentationFormat>
  <Paragraphs>15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Presentación de PowerPoint</vt:lpstr>
      <vt:lpstr>Pedagogía de las Ciencias Experimentales (Pedagogía de la Química y Biología)</vt:lpstr>
      <vt:lpstr>Datos personales:</vt:lpstr>
      <vt:lpstr>Afinidad UTPL:</vt:lpstr>
      <vt:lpstr>Afinidad UTPL:</vt:lpstr>
      <vt:lpstr>Datos académicos:</vt:lpstr>
      <vt:lpstr>Datos académicos:</vt:lpstr>
      <vt:lpstr>Datos académicos:</vt:lpstr>
      <vt:lpstr>Datos académicos:</vt:lpstr>
      <vt:lpstr>Empleabilidad: Aspectos fundamentales</vt:lpstr>
      <vt:lpstr>Valoración UTPL:</vt:lpstr>
      <vt:lpstr>Valoración UTPL:</vt:lpstr>
      <vt:lpstr>Valoración UTPL:</vt:lpstr>
      <vt:lpstr>Agradecemos su atención y reiteramos nuestro compromiso permanente con usted, valoramos su opinión como eje fundamental de mejora.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GRETHY DEL ROCIO QUEZADA LOZANO</cp:lastModifiedBy>
  <cp:revision>7</cp:revision>
  <dcterms:created xsi:type="dcterms:W3CDTF">2022-04-18T16:36:16Z</dcterms:created>
  <dcterms:modified xsi:type="dcterms:W3CDTF">2026-02-03T22:47:52Z</dcterms:modified>
</cp:coreProperties>
</file>