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D91A6DFF-8510-C500-CEC3-756B1BDA86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01A4D70-395F-F4B9-5FE9-42577B8DDF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645C0-0030-3A4F-AC87-AA7E15384AB9}" type="datetimeFigureOut">
              <a:rPr lang="es-EC" smtClean="0"/>
              <a:t>18/4/22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306E421-EB67-9068-6FCF-C3D8650472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185F293-F04E-38A1-5E10-596EC07941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9B5C5-C7D3-7D4A-9831-7FEA362E93C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60105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BC4A6-58CE-1A42-AEBC-3C083FC98C1B}" type="datetimeFigureOut">
              <a:rPr lang="es-EC" smtClean="0"/>
              <a:t>18/4/22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56A32-C3AE-EA4D-B481-059ABDF01A9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0286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156A32-C3AE-EA4D-B481-059ABDF01A91}" type="slidenum">
              <a:rPr lang="es-EC" smtClean="0"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0167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650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01302B-0616-B5D3-ECCE-058359531D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564C63-B3AA-E309-2194-D7C6374C4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62821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96AE4F-68D1-58AE-399B-ED8C89DF6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6928AC-CA04-C1F1-2338-F8DD866ED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7096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971046-1272-8636-CC1B-A5B2B5596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CEA2A2-3047-E9CF-D9C0-D7ECFDD7B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B75996-A587-378E-DE5E-1F84AABA67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402C6AF-B09D-E163-89D5-6FB3422FE8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F42A881-5142-C8A1-11A9-419C2BCD66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5213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7582DDE6-59BE-A35B-00AF-21C442A86E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GRACIAS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2597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177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0" r:id="rId3"/>
    <p:sldLayoutId id="2147483653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5112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A41B71-1D0C-F484-ECA3-3817EFD44B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3BEC0E-1FF8-9C1F-D78E-8BC6F38C03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0009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BCA1FA-0AB2-E4DE-62D1-541FAE2FD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519B00-93D9-357A-923E-02954AE37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3842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7FB99F-8350-B089-8126-7FE7E8A8E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0190943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</Words>
  <Application>Microsoft Macintosh PowerPoint</Application>
  <PresentationFormat>Panorámica</PresentationFormat>
  <Paragraphs>1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</cp:revision>
  <dcterms:created xsi:type="dcterms:W3CDTF">2022-04-18T16:36:16Z</dcterms:created>
  <dcterms:modified xsi:type="dcterms:W3CDTF">2022-04-18T16:43:20Z</dcterms:modified>
</cp:coreProperties>
</file>